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3" r:id="rId3"/>
    <p:sldId id="285" r:id="rId4"/>
    <p:sldId id="287" r:id="rId5"/>
    <p:sldId id="289" r:id="rId6"/>
    <p:sldId id="291" r:id="rId7"/>
    <p:sldId id="293" r:id="rId8"/>
    <p:sldId id="295" r:id="rId9"/>
    <p:sldId id="296" r:id="rId10"/>
    <p:sldId id="297" r:id="rId11"/>
    <p:sldId id="298" r:id="rId12"/>
    <p:sldId id="299" r:id="rId13"/>
    <p:sldId id="316" r:id="rId14"/>
    <p:sldId id="317" r:id="rId15"/>
    <p:sldId id="318" r:id="rId16"/>
    <p:sldId id="319" r:id="rId17"/>
    <p:sldId id="320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21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22" r:id="rId36"/>
    <p:sldId id="337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8" r:id="rId5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Cím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cxnSp>
        <p:nvCxnSpPr>
          <p:cNvPr id="8" name="Egyenes összekötő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átum hely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  <p:sp>
        <p:nvSpPr>
          <p:cNvPr id="16" name="Élőláb hely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cxnSp>
        <p:nvCxnSpPr>
          <p:cNvPr id="7" name="Egyenes összekötő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2" name="Tartalom helye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34" name="Tartalom helye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artalom helye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1" name="Cím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DF7F76E-9029-497C-9418-8B54EF8751E9}" type="datetimeFigureOut">
              <a:rPr lang="hu-HU" smtClean="0"/>
              <a:t>2025. 08. 08.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7753B0-77B5-4AF8-BA44-6F799FC4F07B}" type="slidenum">
              <a:rPr lang="hu-HU" smtClean="0"/>
              <a:t>‹#›</a:t>
            </a:fld>
            <a:endParaRPr lang="hu-HU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„Ráckevei diákok technikai, földrajzi, történelmi kincskeresése a Felvidéken”</a:t>
            </a:r>
          </a:p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2025.05.28-30.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HAT-KP-1-2024/1-001072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24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b980d80-e1a0-4061-9932-b19871eff7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5783"/>
            <a:ext cx="9144000" cy="4326434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23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333f07-7a06-4911-8753-a121ead678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5783"/>
            <a:ext cx="9144000" cy="4326434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3c911f2-8290-44b8-b4d4-e6b176b34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5783"/>
            <a:ext cx="9144000" cy="4326434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00010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00010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00010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21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20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22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621" y="0"/>
            <a:ext cx="5126757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19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17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18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faa8660-642e-41a2-8f0a-4a75712bad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3551"/>
            <a:ext cx="9144000" cy="433089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817a90e-31a7-475c-bc67-046635c262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5783"/>
            <a:ext cx="9144000" cy="4326434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a9c0116-b78c-42de-8597-9b72c98f6b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5783"/>
            <a:ext cx="9144000" cy="4326434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29bc1e3-a301-4d77-b570-b68cb7620cd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3551"/>
            <a:ext cx="9144000" cy="433089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54266c1-8910-421d-9db1-6854714dbbc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3551"/>
            <a:ext cx="9144000" cy="433089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16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17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d16fc78-dc8b-4b54-9892-f1ed7dff49f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3551"/>
            <a:ext cx="9144000" cy="433089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2809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08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10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5e779ab-d80f-48cf-a486-6fb2ba44fd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3551"/>
            <a:ext cx="9144000" cy="433089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57d5522-274d-482f-a344-d6e597b7fe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5783"/>
            <a:ext cx="9144000" cy="4326434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143363-adb7-4b4a-98e8-c72ee2795f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5783"/>
            <a:ext cx="9144000" cy="4326434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07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3551"/>
            <a:ext cx="9144000" cy="433089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1cbfe49-0d40-44a2-a097-f9890671b1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5783"/>
            <a:ext cx="9144000" cy="4326434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00010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07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281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04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621" y="0"/>
            <a:ext cx="5126757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04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06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03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621" y="0"/>
            <a:ext cx="5126757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0420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621" y="0"/>
            <a:ext cx="5126757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c0de8a5-a9e3-436b-b31c-31013ea657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e64d8918-831d-4b01-97ea-3e3a2ea44cc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62"/>
            <a:ext cx="9144000" cy="68356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2e4ec9c-9404-4bb7-98f1-b19bd6d0c14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621" y="0"/>
            <a:ext cx="5126757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fc3ba1b-af0c-4dc0-ab59-de94fc67a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621" y="0"/>
            <a:ext cx="5126757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>
              <a:buNone/>
            </a:pPr>
            <a:r>
              <a:rPr lang="hu-H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Köszönjük hogy megtekintette a beszámolót!</a:t>
            </a:r>
            <a:endParaRPr lang="hu-H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2810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281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280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281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54665281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1454</TotalTime>
  <Words>21</Words>
  <Application>Microsoft Office PowerPoint</Application>
  <PresentationFormat>Diavetítés a képernyőre (4:3 oldalarány)</PresentationFormat>
  <Paragraphs>4</Paragraphs>
  <Slides>49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49</vt:i4>
      </vt:variant>
    </vt:vector>
  </HeadingPairs>
  <TitlesOfParts>
    <vt:vector size="50" baseType="lpstr">
      <vt:lpstr>Papír</vt:lpstr>
      <vt:lpstr>HAT-KP-1-2024/1-001072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ERD</dc:creator>
  <cp:lastModifiedBy>ERD</cp:lastModifiedBy>
  <cp:revision>21</cp:revision>
  <dcterms:created xsi:type="dcterms:W3CDTF">2025-08-08T15:06:20Z</dcterms:created>
  <dcterms:modified xsi:type="dcterms:W3CDTF">2025-08-09T15:20:50Z</dcterms:modified>
</cp:coreProperties>
</file>